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56" r:id="rId5"/>
    <p:sldId id="259" r:id="rId6"/>
    <p:sldId id="257" r:id="rId7"/>
    <p:sldId id="262" r:id="rId8"/>
    <p:sldId id="260" r:id="rId9"/>
    <p:sldId id="261" r:id="rId10"/>
    <p:sldId id="258" r:id="rId11"/>
  </p:sldIdLst>
  <p:sldSz cx="12192000" cy="6858000"/>
  <p:notesSz cx="6858000" cy="9144000"/>
  <p:defaultTextStyle>
    <a:defPPr rtl="0">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5294" autoAdjust="0"/>
  </p:normalViewPr>
  <p:slideViewPr>
    <p:cSldViewPr snapToGrid="0">
      <p:cViewPr varScale="1">
        <p:scale>
          <a:sx n="64" d="100"/>
          <a:sy n="64" d="100"/>
        </p:scale>
        <p:origin x="-108" y="-570"/>
      </p:cViewPr>
      <p:guideLst>
        <p:guide orient="horz" pos="2160"/>
        <p:guide pos="3840"/>
      </p:guideLst>
    </p:cSldViewPr>
  </p:slideViewPr>
  <p:notesTextViewPr>
    <p:cViewPr>
      <p:scale>
        <a:sx n="1" d="1"/>
        <a:sy n="1" d="1"/>
      </p:scale>
      <p:origin x="0" y="0"/>
    </p:cViewPr>
  </p:notesTextViewPr>
  <p:notesViewPr>
    <p:cSldViewPr snapToGrid="0">
      <p:cViewPr varScale="1">
        <p:scale>
          <a:sx n="91" d="100"/>
          <a:sy n="91" d="100"/>
        </p:scale>
        <p:origin x="3000" y="84"/>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dirty="0"/>
          </a:p>
        </p:txBody>
      </p:sp>
      <p:sp>
        <p:nvSpPr>
          <p:cNvPr id="3" name="Segnaposto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BA399ABC-53CC-44C8-BD34-5196D185A19A}" type="datetime1">
              <a:rPr lang="it-IT" smtClean="0"/>
              <a:pPr rtl="0"/>
              <a:t>16/05/2018</a:t>
            </a:fld>
            <a:endParaRPr lang="it-IT" dirty="0"/>
          </a:p>
        </p:txBody>
      </p:sp>
      <p:sp>
        <p:nvSpPr>
          <p:cNvPr id="4" name="Segnaposto piè di pa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dirty="0"/>
          </a:p>
        </p:txBody>
      </p:sp>
      <p:sp>
        <p:nvSpPr>
          <p:cNvPr id="5" name="Segnaposto numero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7BAE14B8-3CC9-472D-9BC5-A84D80684DE2}" type="slidenum">
              <a:rPr lang="it-IT" smtClean="0"/>
              <a:pPr rtl="0"/>
              <a:t>‹N›</a:t>
            </a:fld>
            <a:endParaRPr lang="it-IT" dirty="0"/>
          </a:p>
        </p:txBody>
      </p:sp>
    </p:spTree>
    <p:extLst>
      <p:ext uri="{BB962C8B-B14F-4D97-AF65-F5344CB8AC3E}">
        <p14:creationId xmlns:p14="http://schemas.microsoft.com/office/powerpoint/2010/main" xmlns=""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dirty="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1EE27D-5C57-49E7-ABB5-79E4946B1188}" type="datetime1">
              <a:rPr lang="it-IT" smtClean="0"/>
              <a:pPr/>
              <a:t>16/05/2018</a:t>
            </a:fld>
            <a:endParaRPr lang="it-IT" dirty="0"/>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it-IT" dirty="0"/>
          </a:p>
        </p:txBody>
      </p:sp>
      <p:sp>
        <p:nvSpPr>
          <p:cNvPr id="5" name="Segnaposto note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it-IT" dirty="0" smtClean="0"/>
              <a:t>Modifica gli stili del testo dello schema</a:t>
            </a:r>
          </a:p>
          <a:p>
            <a:pPr lvl="1" rtl="0"/>
            <a:r>
              <a:rPr lang="it-IT" dirty="0" smtClean="0"/>
              <a:t>Secondo livello</a:t>
            </a:r>
          </a:p>
          <a:p>
            <a:pPr lvl="2" rtl="0"/>
            <a:r>
              <a:rPr lang="it-IT" dirty="0" smtClean="0"/>
              <a:t>Terzo livello</a:t>
            </a:r>
          </a:p>
          <a:p>
            <a:pPr lvl="3" rtl="0"/>
            <a:r>
              <a:rPr lang="it-IT" dirty="0" smtClean="0"/>
              <a:t>Quarto livello</a:t>
            </a:r>
          </a:p>
          <a:p>
            <a:pPr lvl="4" rtl="0"/>
            <a:r>
              <a:rPr lang="it-IT" dirty="0" smtClean="0"/>
              <a:t>Quinto livello</a:t>
            </a:r>
            <a:endParaRPr lang="it-IT" dirty="0"/>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dirty="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7FB667E1-E601-4AAF-B95C-B25720D70A60}" type="slidenum">
              <a:rPr lang="it-IT" smtClean="0"/>
              <a:pPr rtl="0"/>
              <a:t>‹N›</a:t>
            </a:fld>
            <a:endParaRPr lang="it-IT" dirty="0"/>
          </a:p>
        </p:txBody>
      </p:sp>
    </p:spTree>
    <p:extLst>
      <p:ext uri="{BB962C8B-B14F-4D97-AF65-F5344CB8AC3E}">
        <p14:creationId xmlns:p14="http://schemas.microsoft.com/office/powerpoint/2010/main" xmlns=""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pPr rtl="0"/>
            <a:fld id="{7FB667E1-E601-4AAF-B95C-B25720D70A60}" type="slidenum">
              <a:rPr lang="it-IT" smtClean="0"/>
              <a:pPr rtl="0"/>
              <a:t>1</a:t>
            </a:fld>
            <a:endParaRPr lang="it-IT" dirty="0"/>
          </a:p>
        </p:txBody>
      </p:sp>
    </p:spTree>
    <p:extLst>
      <p:ext uri="{BB962C8B-B14F-4D97-AF65-F5344CB8AC3E}">
        <p14:creationId xmlns:p14="http://schemas.microsoft.com/office/powerpoint/2010/main" xmlns="" val="21471530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8" name="Rettangolo 7"/>
          <p:cNvSpPr/>
          <p:nvPr/>
        </p:nvSpPr>
        <p:spPr>
          <a:xfrm>
            <a:off x="-1" y="0"/>
            <a:ext cx="12188826" cy="1905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rtl="0"/>
            <a:endParaRPr lang="it-IT" dirty="0"/>
          </a:p>
        </p:txBody>
      </p:sp>
      <p:sp>
        <p:nvSpPr>
          <p:cNvPr id="9" name="Rettangolo 8"/>
          <p:cNvSpPr/>
          <p:nvPr/>
        </p:nvSpPr>
        <p:spPr>
          <a:xfrm>
            <a:off x="-1" y="5102352"/>
            <a:ext cx="12188826" cy="175564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rtl="0"/>
            <a:endParaRPr lang="it-IT" dirty="0"/>
          </a:p>
        </p:txBody>
      </p:sp>
      <p:sp>
        <p:nvSpPr>
          <p:cNvPr id="2" name="Titolo 1"/>
          <p:cNvSpPr>
            <a:spLocks noGrp="1"/>
          </p:cNvSpPr>
          <p:nvPr>
            <p:ph type="ctrTitle"/>
          </p:nvPr>
        </p:nvSpPr>
        <p:spPr>
          <a:xfrm>
            <a:off x="1295400" y="2286000"/>
            <a:ext cx="9601200" cy="1517904"/>
          </a:xfrm>
        </p:spPr>
        <p:txBody>
          <a:bodyPr rtlCol="0" anchor="b"/>
          <a:lstStyle>
            <a:lvl1pPr algn="ctr">
              <a:defRPr sz="5400"/>
            </a:lvl1pPr>
          </a:lstStyle>
          <a:p>
            <a:pPr rtl="0"/>
            <a:r>
              <a:rPr lang="it-IT" smtClean="0"/>
              <a:t>Fare clic per modificare lo stile del titolo</a:t>
            </a:r>
            <a:endParaRPr lang="it-IT" dirty="0"/>
          </a:p>
        </p:txBody>
      </p:sp>
      <p:sp>
        <p:nvSpPr>
          <p:cNvPr id="3" name="Sottotitolo 2"/>
          <p:cNvSpPr>
            <a:spLocks noGrp="1"/>
          </p:cNvSpPr>
          <p:nvPr>
            <p:ph type="subTitle" idx="1"/>
          </p:nvPr>
        </p:nvSpPr>
        <p:spPr>
          <a:xfrm>
            <a:off x="1295400" y="3959352"/>
            <a:ext cx="9601200" cy="914400"/>
          </a:xfrm>
        </p:spPr>
        <p:txBody>
          <a:bodyPr rtlCol="0">
            <a:normAutofit/>
          </a:bodyPr>
          <a:lstStyle>
            <a:lvl1pPr marL="0" indent="0" algn="ctr">
              <a:spcBef>
                <a:spcPts val="0"/>
              </a:spcBef>
              <a:buNone/>
              <a:defRPr sz="2000" cap="all" baseline="0"/>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it-IT" smtClean="0"/>
              <a:t>Fare clic per modificare lo stile del sottotitolo dello schema</a:t>
            </a:r>
            <a:endParaRPr lang="it-IT" dirty="0"/>
          </a:p>
        </p:txBody>
      </p:sp>
    </p:spTree>
    <p:extLst>
      <p:ext uri="{BB962C8B-B14F-4D97-AF65-F5344CB8AC3E}">
        <p14:creationId xmlns:p14="http://schemas.microsoft.com/office/powerpoint/2010/main" xmlns="" val="338288208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smtClean="0"/>
              <a:t>Fare clic per modificare lo stile del titolo</a:t>
            </a:r>
            <a:endParaRPr lang="it-IT" dirty="0"/>
          </a:p>
        </p:txBody>
      </p:sp>
      <p:sp>
        <p:nvSpPr>
          <p:cNvPr id="3" name="Segnaposto testo verticale 2"/>
          <p:cNvSpPr>
            <a:spLocks noGrp="1"/>
          </p:cNvSpPr>
          <p:nvPr>
            <p:ph type="body" orient="vert" idx="1"/>
          </p:nvPr>
        </p:nvSpPr>
        <p:spPr/>
        <p:txBody>
          <a:bodyPr vert="eaVert"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5" name="Segnaposto piè di pagina 4"/>
          <p:cNvSpPr>
            <a:spLocks noGrp="1"/>
          </p:cNvSpPr>
          <p:nvPr>
            <p:ph type="ftr" sz="quarter" idx="11"/>
          </p:nvPr>
        </p:nvSpPr>
        <p:spPr/>
        <p:txBody>
          <a:bodyPr rtlCol="0"/>
          <a:lstStyle/>
          <a:p>
            <a:pPr rtl="0"/>
            <a:r>
              <a:rPr lang="it-IT" dirty="0" smtClean="0"/>
              <a:t>Aggiungere un piè di pagina</a:t>
            </a:r>
            <a:endParaRPr lang="it-IT" dirty="0"/>
          </a:p>
        </p:txBody>
      </p:sp>
      <p:sp>
        <p:nvSpPr>
          <p:cNvPr id="4" name="Segnaposto data 3"/>
          <p:cNvSpPr>
            <a:spLocks noGrp="1"/>
          </p:cNvSpPr>
          <p:nvPr>
            <p:ph type="dt" sz="half" idx="10"/>
          </p:nvPr>
        </p:nvSpPr>
        <p:spPr/>
        <p:txBody>
          <a:bodyPr rtlCol="0"/>
          <a:lstStyle>
            <a:lvl1pPr>
              <a:defRPr/>
            </a:lvl1pPr>
          </a:lstStyle>
          <a:p>
            <a:fld id="{6E9FAB0E-2663-48E6-BD24-F1E451DBF3B8}" type="datetime1">
              <a:rPr lang="it-IT" smtClean="0"/>
              <a:pPr/>
              <a:t>16/05/2018</a:t>
            </a:fld>
            <a:endParaRPr lang="it-IT" dirty="0"/>
          </a:p>
        </p:txBody>
      </p:sp>
      <p:sp>
        <p:nvSpPr>
          <p:cNvPr id="6" name="Segnaposto numero diapositiva 5"/>
          <p:cNvSpPr>
            <a:spLocks noGrp="1"/>
          </p:cNvSpPr>
          <p:nvPr>
            <p:ph type="sldNum" sz="quarter" idx="12"/>
          </p:nvPr>
        </p:nvSpPr>
        <p:spPr/>
        <p:txBody>
          <a:bodyPr rtlCol="0"/>
          <a:lstStyle/>
          <a:p>
            <a:pPr rtl="0"/>
            <a:fld id="{CA8D9AD5-F248-4919-864A-CFD76CC027D6}" type="slidenum">
              <a:rPr lang="it-IT" smtClean="0"/>
              <a:pPr rtl="0"/>
              <a:t>‹N›</a:t>
            </a:fld>
            <a:endParaRPr lang="it-IT" dirty="0"/>
          </a:p>
        </p:txBody>
      </p:sp>
    </p:spTree>
    <p:extLst>
      <p:ext uri="{BB962C8B-B14F-4D97-AF65-F5344CB8AC3E}">
        <p14:creationId xmlns:p14="http://schemas.microsoft.com/office/powerpoint/2010/main" xmlns="" val="333857220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274638"/>
            <a:ext cx="2628900" cy="5897562"/>
          </a:xfrm>
        </p:spPr>
        <p:txBody>
          <a:bodyPr vert="eaVert" rtlCol="0"/>
          <a:lstStyle/>
          <a:p>
            <a:pPr rtl="0"/>
            <a:r>
              <a:rPr lang="it-IT" smtClean="0"/>
              <a:t>Fare clic per modificare lo stile del titolo</a:t>
            </a:r>
            <a:endParaRPr lang="it-IT" dirty="0"/>
          </a:p>
        </p:txBody>
      </p:sp>
      <p:sp>
        <p:nvSpPr>
          <p:cNvPr id="3" name="Segnaposto testo verticale 2"/>
          <p:cNvSpPr>
            <a:spLocks noGrp="1"/>
          </p:cNvSpPr>
          <p:nvPr>
            <p:ph type="body" orient="vert" idx="1"/>
          </p:nvPr>
        </p:nvSpPr>
        <p:spPr>
          <a:xfrm>
            <a:off x="838200" y="274638"/>
            <a:ext cx="7734300" cy="5897562"/>
          </a:xfrm>
        </p:spPr>
        <p:txBody>
          <a:bodyPr vert="eaVert"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5" name="Segnaposto piè di pagina 4"/>
          <p:cNvSpPr>
            <a:spLocks noGrp="1"/>
          </p:cNvSpPr>
          <p:nvPr>
            <p:ph type="ftr" sz="quarter" idx="11"/>
          </p:nvPr>
        </p:nvSpPr>
        <p:spPr/>
        <p:txBody>
          <a:bodyPr rtlCol="0"/>
          <a:lstStyle/>
          <a:p>
            <a:pPr rtl="0"/>
            <a:r>
              <a:rPr lang="it-IT" dirty="0" smtClean="0"/>
              <a:t>Aggiungere un piè di pagina</a:t>
            </a:r>
            <a:endParaRPr lang="it-IT" dirty="0"/>
          </a:p>
        </p:txBody>
      </p:sp>
      <p:sp>
        <p:nvSpPr>
          <p:cNvPr id="4" name="Segnaposto data 3"/>
          <p:cNvSpPr>
            <a:spLocks noGrp="1"/>
          </p:cNvSpPr>
          <p:nvPr>
            <p:ph type="dt" sz="half" idx="10"/>
          </p:nvPr>
        </p:nvSpPr>
        <p:spPr/>
        <p:txBody>
          <a:bodyPr rtlCol="0"/>
          <a:lstStyle>
            <a:lvl1pPr>
              <a:defRPr/>
            </a:lvl1pPr>
          </a:lstStyle>
          <a:p>
            <a:fld id="{27687499-521A-4530-A450-E8E9BD9D8344}" type="datetime1">
              <a:rPr lang="it-IT" smtClean="0"/>
              <a:pPr/>
              <a:t>16/05/2018</a:t>
            </a:fld>
            <a:endParaRPr lang="it-IT" dirty="0"/>
          </a:p>
        </p:txBody>
      </p:sp>
      <p:sp>
        <p:nvSpPr>
          <p:cNvPr id="6" name="Segnaposto numero diapositiva 5"/>
          <p:cNvSpPr>
            <a:spLocks noGrp="1"/>
          </p:cNvSpPr>
          <p:nvPr>
            <p:ph type="sldNum" sz="quarter" idx="12"/>
          </p:nvPr>
        </p:nvSpPr>
        <p:spPr/>
        <p:txBody>
          <a:bodyPr rtlCol="0"/>
          <a:lstStyle/>
          <a:p>
            <a:pPr rtl="0"/>
            <a:fld id="{CA8D9AD5-F248-4919-864A-CFD76CC027D6}" type="slidenum">
              <a:rPr lang="it-IT" smtClean="0"/>
              <a:pPr rtl="0"/>
              <a:t>‹N›</a:t>
            </a:fld>
            <a:endParaRPr lang="it-IT" dirty="0"/>
          </a:p>
        </p:txBody>
      </p:sp>
    </p:spTree>
    <p:extLst>
      <p:ext uri="{BB962C8B-B14F-4D97-AF65-F5344CB8AC3E}">
        <p14:creationId xmlns:p14="http://schemas.microsoft.com/office/powerpoint/2010/main" xmlns="" val="275155822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smtClean="0"/>
              <a:t>Fare clic per modificare lo stile del titolo</a:t>
            </a:r>
            <a:endParaRPr lang="it-IT" dirty="0"/>
          </a:p>
        </p:txBody>
      </p:sp>
      <p:sp>
        <p:nvSpPr>
          <p:cNvPr id="3" name="Segnaposto contenuto 2"/>
          <p:cNvSpPr>
            <a:spLocks noGrp="1"/>
          </p:cNvSpPr>
          <p:nvPr>
            <p:ph idx="1"/>
          </p:nvPr>
        </p:nvSpPr>
        <p:spPr/>
        <p:txBody>
          <a:bodyPr rtlCol="0"/>
          <a:lstStyle>
            <a:lvl1pPr rtl="0">
              <a:defRPr/>
            </a:lvl1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5" name="Segnaposto piè di pagina 4"/>
          <p:cNvSpPr>
            <a:spLocks noGrp="1"/>
          </p:cNvSpPr>
          <p:nvPr>
            <p:ph type="ftr" sz="quarter" idx="11"/>
          </p:nvPr>
        </p:nvSpPr>
        <p:spPr/>
        <p:txBody>
          <a:bodyPr rtlCol="0"/>
          <a:lstStyle/>
          <a:p>
            <a:pPr rtl="0"/>
            <a:r>
              <a:rPr lang="it-IT" dirty="0" smtClean="0"/>
              <a:t>Aggiungere un piè di pagina</a:t>
            </a:r>
            <a:endParaRPr lang="it-IT" dirty="0"/>
          </a:p>
        </p:txBody>
      </p:sp>
      <p:sp>
        <p:nvSpPr>
          <p:cNvPr id="4" name="Segnaposto data 3"/>
          <p:cNvSpPr>
            <a:spLocks noGrp="1"/>
          </p:cNvSpPr>
          <p:nvPr>
            <p:ph type="dt" sz="half" idx="10"/>
          </p:nvPr>
        </p:nvSpPr>
        <p:spPr/>
        <p:txBody>
          <a:bodyPr rtlCol="0"/>
          <a:lstStyle>
            <a:lvl1pPr>
              <a:defRPr/>
            </a:lvl1pPr>
          </a:lstStyle>
          <a:p>
            <a:fld id="{51ECD4F7-D785-4C54-94AF-4194F91BF00B}" type="datetime1">
              <a:rPr lang="it-IT" smtClean="0"/>
              <a:pPr/>
              <a:t>16/05/2018</a:t>
            </a:fld>
            <a:endParaRPr lang="it-IT" dirty="0"/>
          </a:p>
        </p:txBody>
      </p:sp>
      <p:sp>
        <p:nvSpPr>
          <p:cNvPr id="6" name="Segnaposto numero diapositiva 5"/>
          <p:cNvSpPr>
            <a:spLocks noGrp="1"/>
          </p:cNvSpPr>
          <p:nvPr>
            <p:ph type="sldNum" sz="quarter" idx="12"/>
          </p:nvPr>
        </p:nvSpPr>
        <p:spPr/>
        <p:txBody>
          <a:bodyPr rtlCol="0"/>
          <a:lstStyle/>
          <a:p>
            <a:pPr rtl="0"/>
            <a:fld id="{CA8D9AD5-F248-4919-864A-CFD76CC027D6}" type="slidenum">
              <a:rPr lang="it-IT" smtClean="0"/>
              <a:pPr rtl="0"/>
              <a:t>‹N›</a:t>
            </a:fld>
            <a:endParaRPr lang="it-IT" dirty="0"/>
          </a:p>
        </p:txBody>
      </p:sp>
    </p:spTree>
    <p:extLst>
      <p:ext uri="{BB962C8B-B14F-4D97-AF65-F5344CB8AC3E}">
        <p14:creationId xmlns:p14="http://schemas.microsoft.com/office/powerpoint/2010/main" xmlns="" val="415934224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7" name="Rettangolo 6"/>
          <p:cNvSpPr/>
          <p:nvPr/>
        </p:nvSpPr>
        <p:spPr>
          <a:xfrm>
            <a:off x="0" y="274320"/>
            <a:ext cx="12192000" cy="63093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sp>
        <p:nvSpPr>
          <p:cNvPr id="2" name="Titolo 1"/>
          <p:cNvSpPr>
            <a:spLocks noGrp="1"/>
          </p:cNvSpPr>
          <p:nvPr>
            <p:ph type="title"/>
          </p:nvPr>
        </p:nvSpPr>
        <p:spPr>
          <a:xfrm>
            <a:off x="1295400" y="2130552"/>
            <a:ext cx="9601200" cy="2359152"/>
          </a:xfrm>
        </p:spPr>
        <p:txBody>
          <a:bodyPr rtlCol="0" anchor="b">
            <a:normAutofit/>
          </a:bodyPr>
          <a:lstStyle>
            <a:lvl1pPr algn="ctr">
              <a:defRPr sz="5400" b="0" baseline="0">
                <a:solidFill>
                  <a:schemeClr val="bg1">
                    <a:lumMod val="75000"/>
                  </a:schemeClr>
                </a:solidFill>
              </a:defRPr>
            </a:lvl1pPr>
          </a:lstStyle>
          <a:p>
            <a:pPr rtl="0"/>
            <a:r>
              <a:rPr lang="it-IT" smtClean="0"/>
              <a:t>Fare clic per modificare lo stile del titolo</a:t>
            </a:r>
            <a:endParaRPr lang="it-IT" dirty="0"/>
          </a:p>
        </p:txBody>
      </p:sp>
      <p:sp>
        <p:nvSpPr>
          <p:cNvPr id="3" name="Segnaposto testo 2"/>
          <p:cNvSpPr>
            <a:spLocks noGrp="1"/>
          </p:cNvSpPr>
          <p:nvPr>
            <p:ph type="body" idx="1"/>
          </p:nvPr>
        </p:nvSpPr>
        <p:spPr>
          <a:xfrm>
            <a:off x="1295400" y="4572000"/>
            <a:ext cx="9601200" cy="841248"/>
          </a:xfrm>
        </p:spPr>
        <p:txBody>
          <a:bodyPr rtlCol="0" anchor="t"/>
          <a:lstStyle>
            <a:lvl1pPr marL="0" indent="0" algn="ctr">
              <a:spcBef>
                <a:spcPts val="0"/>
              </a:spcBef>
              <a:buNone/>
              <a:defRPr sz="2000" cap="all" baseline="0">
                <a:solidFill>
                  <a:schemeClr val="bg1">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5" name="Segnaposto piè di pagina 4"/>
          <p:cNvSpPr>
            <a:spLocks noGrp="1"/>
          </p:cNvSpPr>
          <p:nvPr>
            <p:ph type="ftr" sz="quarter" idx="11"/>
          </p:nvPr>
        </p:nvSpPr>
        <p:spPr/>
        <p:txBody>
          <a:bodyPr rtlCol="0"/>
          <a:lstStyle/>
          <a:p>
            <a:pPr rtl="0"/>
            <a:r>
              <a:rPr lang="it-IT" dirty="0" smtClean="0"/>
              <a:t>Aggiungere un piè di pagina</a:t>
            </a:r>
            <a:endParaRPr lang="it-IT" dirty="0"/>
          </a:p>
        </p:txBody>
      </p:sp>
      <p:sp>
        <p:nvSpPr>
          <p:cNvPr id="4" name="Segnaposto data 3"/>
          <p:cNvSpPr>
            <a:spLocks noGrp="1"/>
          </p:cNvSpPr>
          <p:nvPr>
            <p:ph type="dt" sz="half" idx="10"/>
          </p:nvPr>
        </p:nvSpPr>
        <p:spPr/>
        <p:txBody>
          <a:bodyPr rtlCol="0"/>
          <a:lstStyle>
            <a:lvl1pPr>
              <a:defRPr/>
            </a:lvl1pPr>
          </a:lstStyle>
          <a:p>
            <a:fld id="{BA60DBD6-9447-4942-8E1D-CA4D985868E4}" type="datetime1">
              <a:rPr lang="it-IT" smtClean="0"/>
              <a:pPr/>
              <a:t>16/05/2018</a:t>
            </a:fld>
            <a:endParaRPr lang="it-IT" dirty="0"/>
          </a:p>
        </p:txBody>
      </p:sp>
      <p:sp>
        <p:nvSpPr>
          <p:cNvPr id="6" name="Segnaposto numero diapositiva 5"/>
          <p:cNvSpPr>
            <a:spLocks noGrp="1"/>
          </p:cNvSpPr>
          <p:nvPr>
            <p:ph type="sldNum" sz="quarter" idx="12"/>
          </p:nvPr>
        </p:nvSpPr>
        <p:spPr/>
        <p:txBody>
          <a:bodyPr rtlCol="0"/>
          <a:lstStyle/>
          <a:p>
            <a:pPr rtl="0"/>
            <a:fld id="{CA8D9AD5-F248-4919-864A-CFD76CC027D6}" type="slidenum">
              <a:rPr lang="it-IT" smtClean="0"/>
              <a:pPr rtl="0"/>
              <a:t>‹N›</a:t>
            </a:fld>
            <a:endParaRPr lang="it-IT" dirty="0"/>
          </a:p>
        </p:txBody>
      </p:sp>
    </p:spTree>
    <p:extLst>
      <p:ext uri="{BB962C8B-B14F-4D97-AF65-F5344CB8AC3E}">
        <p14:creationId xmlns:p14="http://schemas.microsoft.com/office/powerpoint/2010/main" xmlns="" val="271584378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smtClean="0"/>
              <a:t>Fare clic per modificare lo stile del titolo</a:t>
            </a:r>
            <a:endParaRPr lang="it-IT" dirty="0"/>
          </a:p>
        </p:txBody>
      </p:sp>
      <p:sp>
        <p:nvSpPr>
          <p:cNvPr id="3" name="Segnaposto contenuto 2"/>
          <p:cNvSpPr>
            <a:spLocks noGrp="1"/>
          </p:cNvSpPr>
          <p:nvPr>
            <p:ph sz="half" idx="1"/>
          </p:nvPr>
        </p:nvSpPr>
        <p:spPr>
          <a:xfrm>
            <a:off x="1341120" y="1901952"/>
            <a:ext cx="4572000" cy="4123944"/>
          </a:xfrm>
        </p:spPr>
        <p:txBody>
          <a:bodyPr rtlCol="0">
            <a:normAutofit/>
          </a:bodyPr>
          <a:lstStyle>
            <a:lvl1pPr rtl="0">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4" name="Segnaposto contenuto 3"/>
          <p:cNvSpPr>
            <a:spLocks noGrp="1"/>
          </p:cNvSpPr>
          <p:nvPr>
            <p:ph sz="half" idx="2"/>
          </p:nvPr>
        </p:nvSpPr>
        <p:spPr>
          <a:xfrm>
            <a:off x="6278880" y="1901952"/>
            <a:ext cx="4572000" cy="4123944"/>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6" name="Segnaposto piè di pagina 5"/>
          <p:cNvSpPr>
            <a:spLocks noGrp="1"/>
          </p:cNvSpPr>
          <p:nvPr>
            <p:ph type="ftr" sz="quarter" idx="11"/>
          </p:nvPr>
        </p:nvSpPr>
        <p:spPr/>
        <p:txBody>
          <a:bodyPr rtlCol="0"/>
          <a:lstStyle/>
          <a:p>
            <a:pPr rtl="0"/>
            <a:r>
              <a:rPr lang="it-IT" dirty="0" smtClean="0"/>
              <a:t>Aggiungere un piè di pagina</a:t>
            </a:r>
            <a:endParaRPr lang="it-IT" dirty="0"/>
          </a:p>
        </p:txBody>
      </p:sp>
      <p:sp>
        <p:nvSpPr>
          <p:cNvPr id="5" name="Segnaposto data 4"/>
          <p:cNvSpPr>
            <a:spLocks noGrp="1"/>
          </p:cNvSpPr>
          <p:nvPr>
            <p:ph type="dt" sz="half" idx="10"/>
          </p:nvPr>
        </p:nvSpPr>
        <p:spPr/>
        <p:txBody>
          <a:bodyPr rtlCol="0"/>
          <a:lstStyle>
            <a:lvl1pPr>
              <a:defRPr/>
            </a:lvl1pPr>
          </a:lstStyle>
          <a:p>
            <a:fld id="{35C431C6-12B4-4569-87F0-1C3A819762BE}" type="datetime1">
              <a:rPr lang="it-IT" smtClean="0"/>
              <a:pPr/>
              <a:t>16/05/2018</a:t>
            </a:fld>
            <a:endParaRPr lang="it-IT" dirty="0"/>
          </a:p>
        </p:txBody>
      </p:sp>
      <p:sp>
        <p:nvSpPr>
          <p:cNvPr id="7" name="Segnaposto numero diapositiva 6"/>
          <p:cNvSpPr>
            <a:spLocks noGrp="1"/>
          </p:cNvSpPr>
          <p:nvPr>
            <p:ph type="sldNum" sz="quarter" idx="12"/>
          </p:nvPr>
        </p:nvSpPr>
        <p:spPr/>
        <p:txBody>
          <a:bodyPr rtlCol="0"/>
          <a:lstStyle/>
          <a:p>
            <a:pPr rtl="0"/>
            <a:fld id="{0D06EF73-9DB8-4763-865F-2F88181A4732}" type="slidenum">
              <a:rPr lang="it-IT" smtClean="0"/>
              <a:pPr rtl="0"/>
              <a:t>‹N›</a:t>
            </a:fld>
            <a:endParaRPr lang="it-IT" dirty="0"/>
          </a:p>
        </p:txBody>
      </p:sp>
    </p:spTree>
    <p:extLst>
      <p:ext uri="{BB962C8B-B14F-4D97-AF65-F5344CB8AC3E}">
        <p14:creationId xmlns:p14="http://schemas.microsoft.com/office/powerpoint/2010/main" xmlns="" val="292305615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smtClean="0"/>
              <a:t>Fare clic per modificare lo stile del titolo</a:t>
            </a:r>
            <a:endParaRPr lang="it-IT" dirty="0"/>
          </a:p>
        </p:txBody>
      </p:sp>
      <p:sp>
        <p:nvSpPr>
          <p:cNvPr id="3" name="Segnaposto testo 2"/>
          <p:cNvSpPr>
            <a:spLocks noGrp="1"/>
          </p:cNvSpPr>
          <p:nvPr>
            <p:ph type="body" idx="1"/>
          </p:nvPr>
        </p:nvSpPr>
        <p:spPr>
          <a:xfrm>
            <a:off x="1341120" y="1837464"/>
            <a:ext cx="4572000" cy="766588"/>
          </a:xfrm>
        </p:spPr>
        <p:txBody>
          <a:bodyPr rtlCol="0"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1341120" y="2740732"/>
            <a:ext cx="4572000" cy="3288847"/>
          </a:xfrm>
        </p:spPr>
        <p:txBody>
          <a:bodyPr rtlCol="0">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5" name="Segnaposto testo 4"/>
          <p:cNvSpPr>
            <a:spLocks noGrp="1"/>
          </p:cNvSpPr>
          <p:nvPr>
            <p:ph type="body" sz="quarter" idx="3"/>
          </p:nvPr>
        </p:nvSpPr>
        <p:spPr>
          <a:xfrm>
            <a:off x="6278880" y="1837464"/>
            <a:ext cx="4572000" cy="766588"/>
          </a:xfrm>
        </p:spPr>
        <p:txBody>
          <a:bodyPr rtlCol="0"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278880" y="2740732"/>
            <a:ext cx="4572000" cy="3288847"/>
          </a:xfrm>
        </p:spPr>
        <p:txBody>
          <a:bodyPr rtlCol="0">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8" name="Segnaposto piè di pagina 7"/>
          <p:cNvSpPr>
            <a:spLocks noGrp="1"/>
          </p:cNvSpPr>
          <p:nvPr>
            <p:ph type="ftr" sz="quarter" idx="11"/>
          </p:nvPr>
        </p:nvSpPr>
        <p:spPr/>
        <p:txBody>
          <a:bodyPr rtlCol="0"/>
          <a:lstStyle/>
          <a:p>
            <a:pPr rtl="0"/>
            <a:r>
              <a:rPr lang="it-IT" dirty="0" smtClean="0"/>
              <a:t>Aggiungere un piè di pagina</a:t>
            </a:r>
            <a:endParaRPr lang="it-IT" dirty="0"/>
          </a:p>
        </p:txBody>
      </p:sp>
      <p:sp>
        <p:nvSpPr>
          <p:cNvPr id="7" name="Segnaposto data 6"/>
          <p:cNvSpPr>
            <a:spLocks noGrp="1"/>
          </p:cNvSpPr>
          <p:nvPr>
            <p:ph type="dt" sz="half" idx="10"/>
          </p:nvPr>
        </p:nvSpPr>
        <p:spPr/>
        <p:txBody>
          <a:bodyPr rtlCol="0"/>
          <a:lstStyle>
            <a:lvl1pPr>
              <a:defRPr/>
            </a:lvl1pPr>
          </a:lstStyle>
          <a:p>
            <a:fld id="{3E6091B9-3552-456E-9125-6C46AA4DBC16}" type="datetime1">
              <a:rPr lang="it-IT" smtClean="0"/>
              <a:pPr/>
              <a:t>16/05/2018</a:t>
            </a:fld>
            <a:endParaRPr lang="it-IT" dirty="0"/>
          </a:p>
        </p:txBody>
      </p:sp>
      <p:sp>
        <p:nvSpPr>
          <p:cNvPr id="9" name="Segnaposto numero diapositiva 8"/>
          <p:cNvSpPr>
            <a:spLocks noGrp="1"/>
          </p:cNvSpPr>
          <p:nvPr>
            <p:ph type="sldNum" sz="quarter" idx="12"/>
          </p:nvPr>
        </p:nvSpPr>
        <p:spPr/>
        <p:txBody>
          <a:bodyPr rtlCol="0"/>
          <a:lstStyle/>
          <a:p>
            <a:pPr rtl="0"/>
            <a:fld id="{CA8D9AD5-F248-4919-864A-CFD76CC027D6}" type="slidenum">
              <a:rPr lang="it-IT" smtClean="0"/>
              <a:pPr rtl="0"/>
              <a:t>‹N›</a:t>
            </a:fld>
            <a:endParaRPr lang="it-IT" dirty="0"/>
          </a:p>
        </p:txBody>
      </p:sp>
    </p:spTree>
    <p:extLst>
      <p:ext uri="{BB962C8B-B14F-4D97-AF65-F5344CB8AC3E}">
        <p14:creationId xmlns:p14="http://schemas.microsoft.com/office/powerpoint/2010/main" xmlns="" val="405708082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smtClean="0"/>
              <a:t>Fare clic per modificare lo stile del titolo</a:t>
            </a:r>
            <a:endParaRPr lang="it-IT" dirty="0"/>
          </a:p>
        </p:txBody>
      </p:sp>
      <p:sp>
        <p:nvSpPr>
          <p:cNvPr id="4" name="Segnaposto piè di pagina 3"/>
          <p:cNvSpPr>
            <a:spLocks noGrp="1"/>
          </p:cNvSpPr>
          <p:nvPr>
            <p:ph type="ftr" sz="quarter" idx="11"/>
          </p:nvPr>
        </p:nvSpPr>
        <p:spPr/>
        <p:txBody>
          <a:bodyPr rtlCol="0"/>
          <a:lstStyle/>
          <a:p>
            <a:pPr rtl="0"/>
            <a:r>
              <a:rPr lang="it-IT" dirty="0" smtClean="0"/>
              <a:t>Aggiungere un piè di pagina</a:t>
            </a:r>
            <a:endParaRPr lang="it-IT" dirty="0"/>
          </a:p>
        </p:txBody>
      </p:sp>
      <p:sp>
        <p:nvSpPr>
          <p:cNvPr id="3" name="Segnaposto data 2"/>
          <p:cNvSpPr>
            <a:spLocks noGrp="1"/>
          </p:cNvSpPr>
          <p:nvPr>
            <p:ph type="dt" sz="half" idx="10"/>
          </p:nvPr>
        </p:nvSpPr>
        <p:spPr/>
        <p:txBody>
          <a:bodyPr rtlCol="0"/>
          <a:lstStyle>
            <a:lvl1pPr>
              <a:defRPr/>
            </a:lvl1pPr>
          </a:lstStyle>
          <a:p>
            <a:fld id="{4BBBE07A-0E21-49B3-9EEF-2FE06805FB49}" type="datetime1">
              <a:rPr lang="it-IT" smtClean="0"/>
              <a:pPr/>
              <a:t>16/05/2018</a:t>
            </a:fld>
            <a:endParaRPr lang="it-IT" dirty="0"/>
          </a:p>
        </p:txBody>
      </p:sp>
      <p:sp>
        <p:nvSpPr>
          <p:cNvPr id="5" name="Segnaposto numero diapositiva 4"/>
          <p:cNvSpPr>
            <a:spLocks noGrp="1"/>
          </p:cNvSpPr>
          <p:nvPr>
            <p:ph type="sldNum" sz="quarter" idx="12"/>
          </p:nvPr>
        </p:nvSpPr>
        <p:spPr/>
        <p:txBody>
          <a:bodyPr rtlCol="0"/>
          <a:lstStyle/>
          <a:p>
            <a:pPr rtl="0"/>
            <a:fld id="{CA8D9AD5-F248-4919-864A-CFD76CC027D6}" type="slidenum">
              <a:rPr lang="it-IT" smtClean="0"/>
              <a:pPr rtl="0"/>
              <a:t>‹N›</a:t>
            </a:fld>
            <a:endParaRPr lang="it-IT" dirty="0"/>
          </a:p>
        </p:txBody>
      </p:sp>
    </p:spTree>
    <p:extLst>
      <p:ext uri="{BB962C8B-B14F-4D97-AF65-F5344CB8AC3E}">
        <p14:creationId xmlns:p14="http://schemas.microsoft.com/office/powerpoint/2010/main" xmlns="" val="84201103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5" name="Rettangolo 4"/>
          <p:cNvSpPr/>
          <p:nvPr/>
        </p:nvSpPr>
        <p:spPr>
          <a:xfrm>
            <a:off x="0" y="0"/>
            <a:ext cx="12188826" cy="27432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rtl="0"/>
            <a:endParaRPr lang="it-IT" dirty="0"/>
          </a:p>
        </p:txBody>
      </p:sp>
      <p:sp>
        <p:nvSpPr>
          <p:cNvPr id="3" name="Segnaposto piè di pagina 2"/>
          <p:cNvSpPr>
            <a:spLocks noGrp="1"/>
          </p:cNvSpPr>
          <p:nvPr>
            <p:ph type="ftr" sz="quarter" idx="11"/>
          </p:nvPr>
        </p:nvSpPr>
        <p:spPr/>
        <p:txBody>
          <a:bodyPr rtlCol="0"/>
          <a:lstStyle/>
          <a:p>
            <a:pPr rtl="0"/>
            <a:r>
              <a:rPr lang="it-IT" dirty="0" smtClean="0"/>
              <a:t>Aggiungere un piè di pagina</a:t>
            </a:r>
            <a:endParaRPr lang="it-IT" dirty="0"/>
          </a:p>
        </p:txBody>
      </p:sp>
      <p:sp>
        <p:nvSpPr>
          <p:cNvPr id="2" name="Segnaposto data 1"/>
          <p:cNvSpPr>
            <a:spLocks noGrp="1"/>
          </p:cNvSpPr>
          <p:nvPr>
            <p:ph type="dt" sz="half" idx="10"/>
          </p:nvPr>
        </p:nvSpPr>
        <p:spPr/>
        <p:txBody>
          <a:bodyPr rtlCol="0"/>
          <a:lstStyle>
            <a:lvl1pPr>
              <a:defRPr/>
            </a:lvl1pPr>
          </a:lstStyle>
          <a:p>
            <a:fld id="{A6BA0238-CFCF-433D-A03D-73236B961CDC}" type="datetime1">
              <a:rPr lang="it-IT" smtClean="0"/>
              <a:pPr/>
              <a:t>16/05/2018</a:t>
            </a:fld>
            <a:endParaRPr lang="it-IT" dirty="0"/>
          </a:p>
        </p:txBody>
      </p:sp>
      <p:sp>
        <p:nvSpPr>
          <p:cNvPr id="4" name="Segnaposto numero diapositiva 3"/>
          <p:cNvSpPr>
            <a:spLocks noGrp="1"/>
          </p:cNvSpPr>
          <p:nvPr>
            <p:ph type="sldNum" sz="quarter" idx="12"/>
          </p:nvPr>
        </p:nvSpPr>
        <p:spPr/>
        <p:txBody>
          <a:bodyPr rtlCol="0"/>
          <a:lstStyle/>
          <a:p>
            <a:pPr rtl="0"/>
            <a:fld id="{CA8D9AD5-F248-4919-864A-CFD76CC027D6}" type="slidenum">
              <a:rPr lang="it-IT" smtClean="0"/>
              <a:pPr rtl="0"/>
              <a:t>‹N›</a:t>
            </a:fld>
            <a:endParaRPr lang="it-IT" dirty="0"/>
          </a:p>
        </p:txBody>
      </p:sp>
    </p:spTree>
    <p:extLst>
      <p:ext uri="{BB962C8B-B14F-4D97-AF65-F5344CB8AC3E}">
        <p14:creationId xmlns:p14="http://schemas.microsoft.com/office/powerpoint/2010/main" xmlns="" val="255900396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7470648" y="2350008"/>
            <a:ext cx="4206240" cy="1993392"/>
          </a:xfrm>
        </p:spPr>
        <p:txBody>
          <a:bodyPr rtlCol="0" anchor="b">
            <a:normAutofit/>
          </a:bodyPr>
          <a:lstStyle>
            <a:lvl1pPr>
              <a:defRPr sz="3400" b="0"/>
            </a:lvl1pPr>
          </a:lstStyle>
          <a:p>
            <a:pPr rtl="0"/>
            <a:r>
              <a:rPr lang="it-IT" smtClean="0"/>
              <a:t>Fare clic per modificare lo stile del titolo</a:t>
            </a:r>
            <a:endParaRPr lang="it-IT" dirty="0"/>
          </a:p>
        </p:txBody>
      </p:sp>
      <p:sp>
        <p:nvSpPr>
          <p:cNvPr id="3" name="Segnaposto contenuto 2"/>
          <p:cNvSpPr>
            <a:spLocks noGrp="1"/>
          </p:cNvSpPr>
          <p:nvPr>
            <p:ph idx="1"/>
          </p:nvPr>
        </p:nvSpPr>
        <p:spPr>
          <a:xfrm>
            <a:off x="457200" y="758952"/>
            <a:ext cx="6629400" cy="5330952"/>
          </a:xfrm>
        </p:spPr>
        <p:txBody>
          <a:bodyPr rtlCol="0">
            <a:normAutofit/>
          </a:bodyPr>
          <a:lstStyle>
            <a:lvl1pPr rtl="0">
              <a:defRPr sz="2000"/>
            </a:lvl1pPr>
            <a:lvl2pPr marL="594360" marR="0" indent="-228600" algn="l" defTabSz="914400" rtl="0" eaLnBrk="1" fontAlgn="auto" latinLnBrk="0" hangingPunct="1">
              <a:lnSpc>
                <a:spcPct val="90000"/>
              </a:lnSpc>
              <a:spcBef>
                <a:spcPts val="1000"/>
              </a:spcBef>
              <a:spcAft>
                <a:spcPts val="0"/>
              </a:spcAft>
              <a:buClrTx/>
              <a:buSzPct val="80000"/>
              <a:buFont typeface="Arial" pitchFamily="34" charset="0"/>
              <a:buChar char="•"/>
              <a:tabLst/>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4" name="Segnaposto testo 3"/>
          <p:cNvSpPr>
            <a:spLocks noGrp="1"/>
          </p:cNvSpPr>
          <p:nvPr>
            <p:ph type="body" sz="half" idx="2"/>
          </p:nvPr>
        </p:nvSpPr>
        <p:spPr>
          <a:xfrm>
            <a:off x="7470648" y="4361688"/>
            <a:ext cx="4206240" cy="1728216"/>
          </a:xfrm>
        </p:spPr>
        <p:txBody>
          <a:bodyPr rtlCol="0">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6" name="Segnaposto piè di pagina 5"/>
          <p:cNvSpPr>
            <a:spLocks noGrp="1"/>
          </p:cNvSpPr>
          <p:nvPr>
            <p:ph type="ftr" sz="quarter" idx="11"/>
          </p:nvPr>
        </p:nvSpPr>
        <p:spPr/>
        <p:txBody>
          <a:bodyPr rtlCol="0"/>
          <a:lstStyle/>
          <a:p>
            <a:pPr rtl="0"/>
            <a:r>
              <a:rPr lang="it-IT" dirty="0" smtClean="0"/>
              <a:t>Aggiungere un piè di pagina</a:t>
            </a:r>
            <a:endParaRPr lang="it-IT" dirty="0"/>
          </a:p>
        </p:txBody>
      </p:sp>
      <p:sp>
        <p:nvSpPr>
          <p:cNvPr id="5" name="Segnaposto data 4"/>
          <p:cNvSpPr>
            <a:spLocks noGrp="1"/>
          </p:cNvSpPr>
          <p:nvPr>
            <p:ph type="dt" sz="half" idx="10"/>
          </p:nvPr>
        </p:nvSpPr>
        <p:spPr/>
        <p:txBody>
          <a:bodyPr rtlCol="0"/>
          <a:lstStyle>
            <a:lvl1pPr>
              <a:defRPr/>
            </a:lvl1pPr>
          </a:lstStyle>
          <a:p>
            <a:fld id="{9CC71530-1B58-4C5F-98C0-128FF3DF4333}" type="datetime1">
              <a:rPr lang="it-IT" smtClean="0"/>
              <a:pPr/>
              <a:t>16/05/2018</a:t>
            </a:fld>
            <a:endParaRPr lang="it-IT" dirty="0"/>
          </a:p>
        </p:txBody>
      </p:sp>
      <p:sp>
        <p:nvSpPr>
          <p:cNvPr id="7" name="Segnaposto numero diapositiva 6"/>
          <p:cNvSpPr>
            <a:spLocks noGrp="1"/>
          </p:cNvSpPr>
          <p:nvPr>
            <p:ph type="sldNum" sz="quarter" idx="12"/>
          </p:nvPr>
        </p:nvSpPr>
        <p:spPr/>
        <p:txBody>
          <a:bodyPr rtlCol="0"/>
          <a:lstStyle/>
          <a:p>
            <a:pPr rtl="0"/>
            <a:fld id="{CA8D9AD5-F248-4919-864A-CFD76CC027D6}" type="slidenum">
              <a:rPr lang="it-IT" smtClean="0"/>
              <a:pPr rtl="0"/>
              <a:t>‹N›</a:t>
            </a:fld>
            <a:endParaRPr lang="it-IT" dirty="0"/>
          </a:p>
        </p:txBody>
      </p:sp>
    </p:spTree>
    <p:extLst>
      <p:ext uri="{BB962C8B-B14F-4D97-AF65-F5344CB8AC3E}">
        <p14:creationId xmlns:p14="http://schemas.microsoft.com/office/powerpoint/2010/main" xmlns="" val="143594665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7470648" y="2350008"/>
            <a:ext cx="4206240" cy="1993392"/>
          </a:xfrm>
        </p:spPr>
        <p:txBody>
          <a:bodyPr rtlCol="0" anchor="b">
            <a:normAutofit/>
          </a:bodyPr>
          <a:lstStyle>
            <a:lvl1pPr>
              <a:defRPr sz="3400" b="0"/>
            </a:lvl1pPr>
          </a:lstStyle>
          <a:p>
            <a:pPr rtl="0"/>
            <a:r>
              <a:rPr lang="it-IT" smtClean="0"/>
              <a:t>Fare clic per modificare lo stile del titolo</a:t>
            </a:r>
            <a:endParaRPr lang="it-IT" dirty="0"/>
          </a:p>
        </p:txBody>
      </p:sp>
      <p:sp>
        <p:nvSpPr>
          <p:cNvPr id="3" name="Segnaposto immagine 2" descr="Segnaposto vuoto per aggiungere un'immagine. Fare clic sul segnaposto e selezionare l'immagine che si vuole aggiungere"/>
          <p:cNvSpPr>
            <a:spLocks noGrp="1"/>
          </p:cNvSpPr>
          <p:nvPr>
            <p:ph type="pic" idx="1"/>
          </p:nvPr>
        </p:nvSpPr>
        <p:spPr>
          <a:xfrm>
            <a:off x="301752" y="502920"/>
            <a:ext cx="6702552" cy="5843016"/>
          </a:xfrm>
          <a:solidFill>
            <a:schemeClr val="accent1">
              <a:lumMod val="40000"/>
              <a:lumOff val="60000"/>
            </a:schemeClr>
          </a:solidFill>
        </p:spPr>
        <p:txBody>
          <a:bodyPr rtlCol="0"/>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it-IT" smtClean="0"/>
              <a:t>Fare clic sull'icona per inserire un'immagine</a:t>
            </a:r>
            <a:endParaRPr lang="it-IT" dirty="0"/>
          </a:p>
        </p:txBody>
      </p:sp>
      <p:sp>
        <p:nvSpPr>
          <p:cNvPr id="4" name="Segnaposto testo 3"/>
          <p:cNvSpPr>
            <a:spLocks noGrp="1"/>
          </p:cNvSpPr>
          <p:nvPr>
            <p:ph type="body" sz="half" idx="2"/>
          </p:nvPr>
        </p:nvSpPr>
        <p:spPr>
          <a:xfrm>
            <a:off x="7470648" y="4361688"/>
            <a:ext cx="4206240" cy="1728216"/>
          </a:xfrm>
        </p:spPr>
        <p:txBody>
          <a:bodyPr rtlCol="0">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6" name="Segnaposto piè di pagina 5"/>
          <p:cNvSpPr>
            <a:spLocks noGrp="1"/>
          </p:cNvSpPr>
          <p:nvPr>
            <p:ph type="ftr" sz="quarter" idx="11"/>
          </p:nvPr>
        </p:nvSpPr>
        <p:spPr/>
        <p:txBody>
          <a:bodyPr rtlCol="0"/>
          <a:lstStyle/>
          <a:p>
            <a:pPr rtl="0"/>
            <a:r>
              <a:rPr lang="it-IT" dirty="0" smtClean="0"/>
              <a:t>Aggiungere un piè di pagina</a:t>
            </a:r>
            <a:endParaRPr lang="it-IT" dirty="0"/>
          </a:p>
        </p:txBody>
      </p:sp>
      <p:sp>
        <p:nvSpPr>
          <p:cNvPr id="5" name="Segnaposto data 4"/>
          <p:cNvSpPr>
            <a:spLocks noGrp="1"/>
          </p:cNvSpPr>
          <p:nvPr>
            <p:ph type="dt" sz="half" idx="10"/>
          </p:nvPr>
        </p:nvSpPr>
        <p:spPr/>
        <p:txBody>
          <a:bodyPr rtlCol="0"/>
          <a:lstStyle>
            <a:lvl1pPr>
              <a:defRPr/>
            </a:lvl1pPr>
          </a:lstStyle>
          <a:p>
            <a:fld id="{40A989A4-371A-49A9-AFF0-5A96D86BB6C3}" type="datetime1">
              <a:rPr lang="it-IT" smtClean="0"/>
              <a:pPr/>
              <a:t>16/05/2018</a:t>
            </a:fld>
            <a:endParaRPr lang="it-IT" dirty="0"/>
          </a:p>
        </p:txBody>
      </p:sp>
      <p:sp>
        <p:nvSpPr>
          <p:cNvPr id="7" name="Segnaposto numero diapositiva 6"/>
          <p:cNvSpPr>
            <a:spLocks noGrp="1"/>
          </p:cNvSpPr>
          <p:nvPr>
            <p:ph type="sldNum" sz="quarter" idx="12"/>
          </p:nvPr>
        </p:nvSpPr>
        <p:spPr/>
        <p:txBody>
          <a:bodyPr rtlCol="0"/>
          <a:lstStyle/>
          <a:p>
            <a:pPr rtl="0"/>
            <a:fld id="{CA8D9AD5-F248-4919-864A-CFD76CC027D6}" type="slidenum">
              <a:rPr lang="it-IT" smtClean="0"/>
              <a:pPr rtl="0"/>
              <a:t>‹N›</a:t>
            </a:fld>
            <a:endParaRPr lang="it-IT" dirty="0"/>
          </a:p>
        </p:txBody>
      </p:sp>
    </p:spTree>
    <p:extLst>
      <p:ext uri="{BB962C8B-B14F-4D97-AF65-F5344CB8AC3E}">
        <p14:creationId xmlns:p14="http://schemas.microsoft.com/office/powerpoint/2010/main" xmlns="" val="137173462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ttangolo 6"/>
          <p:cNvSpPr/>
          <p:nvPr/>
        </p:nvSpPr>
        <p:spPr>
          <a:xfrm>
            <a:off x="0" y="6583680"/>
            <a:ext cx="12188826" cy="27432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rtl="0"/>
            <a:endParaRPr lang="it-IT" dirty="0"/>
          </a:p>
        </p:txBody>
      </p:sp>
      <p:sp>
        <p:nvSpPr>
          <p:cNvPr id="2" name="Segnaposto titolo 1"/>
          <p:cNvSpPr>
            <a:spLocks noGrp="1"/>
          </p:cNvSpPr>
          <p:nvPr>
            <p:ph type="title"/>
          </p:nvPr>
        </p:nvSpPr>
        <p:spPr>
          <a:xfrm>
            <a:off x="1341120" y="467360"/>
            <a:ext cx="9509760" cy="1233424"/>
          </a:xfrm>
          <a:prstGeom prst="rect">
            <a:avLst/>
          </a:prstGeom>
        </p:spPr>
        <p:txBody>
          <a:bodyPr vert="horz" lIns="91440" tIns="45720" rIns="91440" bIns="45720" rtlCol="0" anchor="b">
            <a:normAutofit/>
          </a:bodyPr>
          <a:lstStyle/>
          <a:p>
            <a:pPr rtl="0"/>
            <a:r>
              <a:rPr lang="it-IT" dirty="0" smtClean="0"/>
              <a:t>Fare clic per modificare lo stile del titolo</a:t>
            </a:r>
            <a:endParaRPr lang="it-IT" dirty="0"/>
          </a:p>
        </p:txBody>
      </p:sp>
      <p:sp>
        <p:nvSpPr>
          <p:cNvPr id="3" name="Segnaposto testo 2"/>
          <p:cNvSpPr>
            <a:spLocks noGrp="1"/>
          </p:cNvSpPr>
          <p:nvPr>
            <p:ph type="body" idx="1"/>
          </p:nvPr>
        </p:nvSpPr>
        <p:spPr>
          <a:xfrm>
            <a:off x="1341120" y="1901952"/>
            <a:ext cx="9509760" cy="4127627"/>
          </a:xfrm>
          <a:prstGeom prst="rect">
            <a:avLst/>
          </a:prstGeom>
        </p:spPr>
        <p:txBody>
          <a:bodyPr vert="horz" lIns="91440" tIns="45720" rIns="91440" bIns="45720" rtlCol="0">
            <a:normAutofit/>
          </a:bodyPr>
          <a:lstStyle/>
          <a:p>
            <a:pPr lvl="0"/>
            <a:r>
              <a:rPr lang="it-IT" dirty="0" smtClean="0"/>
              <a:t>Modifica gli stili del testo dello schema</a:t>
            </a:r>
          </a:p>
          <a:p>
            <a:pPr lvl="1" rtl="0"/>
            <a:r>
              <a:rPr lang="it-IT" dirty="0" smtClean="0"/>
              <a:t>Secondo livello</a:t>
            </a:r>
          </a:p>
          <a:p>
            <a:pPr lvl="2" rtl="0"/>
            <a:r>
              <a:rPr lang="it-IT" dirty="0" smtClean="0"/>
              <a:t>Terzo livello</a:t>
            </a:r>
          </a:p>
          <a:p>
            <a:pPr lvl="3" rtl="0"/>
            <a:r>
              <a:rPr lang="it-IT" dirty="0" smtClean="0"/>
              <a:t>Quarto livello</a:t>
            </a:r>
          </a:p>
          <a:p>
            <a:pPr lvl="4" rtl="0"/>
            <a:r>
              <a:rPr lang="it-IT" dirty="0" smtClean="0"/>
              <a:t>Quinto livello</a:t>
            </a:r>
            <a:endParaRPr lang="it-IT" dirty="0"/>
          </a:p>
        </p:txBody>
      </p:sp>
      <p:sp>
        <p:nvSpPr>
          <p:cNvPr id="5" name="Segnaposto piè di pagina 4"/>
          <p:cNvSpPr>
            <a:spLocks noGrp="1"/>
          </p:cNvSpPr>
          <p:nvPr>
            <p:ph type="ftr" sz="quarter" idx="3"/>
          </p:nvPr>
        </p:nvSpPr>
        <p:spPr>
          <a:xfrm>
            <a:off x="1341120" y="6601968"/>
            <a:ext cx="7159752" cy="237744"/>
          </a:xfrm>
          <a:prstGeom prst="rect">
            <a:avLst/>
          </a:prstGeom>
        </p:spPr>
        <p:txBody>
          <a:bodyPr vert="horz" lIns="91440" tIns="45720" rIns="91440" bIns="45720" rtlCol="0" anchor="ctr"/>
          <a:lstStyle>
            <a:lvl1pPr algn="l">
              <a:defRPr sz="1100" cap="all" baseline="0">
                <a:solidFill>
                  <a:schemeClr val="bg1">
                    <a:lumMod val="75000"/>
                  </a:schemeClr>
                </a:solidFill>
              </a:defRPr>
            </a:lvl1pPr>
          </a:lstStyle>
          <a:p>
            <a:pPr rtl="0"/>
            <a:r>
              <a:rPr lang="it-IT" dirty="0" smtClean="0"/>
              <a:t>Aggiungere un piè di pagina</a:t>
            </a:r>
            <a:endParaRPr lang="it-IT" dirty="0"/>
          </a:p>
        </p:txBody>
      </p:sp>
      <p:sp>
        <p:nvSpPr>
          <p:cNvPr id="4" name="Segnaposto data 3"/>
          <p:cNvSpPr>
            <a:spLocks noGrp="1"/>
          </p:cNvSpPr>
          <p:nvPr>
            <p:ph type="dt" sz="half" idx="2"/>
          </p:nvPr>
        </p:nvSpPr>
        <p:spPr>
          <a:xfrm>
            <a:off x="8875776" y="6601968"/>
            <a:ext cx="960120" cy="237744"/>
          </a:xfrm>
          <a:prstGeom prst="rect">
            <a:avLst/>
          </a:prstGeom>
        </p:spPr>
        <p:txBody>
          <a:bodyPr vert="horz" lIns="91440" tIns="45720" rIns="91440" bIns="45720" rtlCol="0" anchor="ctr"/>
          <a:lstStyle>
            <a:lvl1pPr algn="r">
              <a:defRPr sz="1100" baseline="0">
                <a:solidFill>
                  <a:schemeClr val="bg1">
                    <a:lumMod val="75000"/>
                  </a:schemeClr>
                </a:solidFill>
              </a:defRPr>
            </a:lvl1pPr>
          </a:lstStyle>
          <a:p>
            <a:fld id="{61D319A1-9FF5-4D34-97B7-0DBC74683114}" type="datetime1">
              <a:rPr lang="it-IT" smtClean="0"/>
              <a:pPr/>
              <a:t>16/05/2018</a:t>
            </a:fld>
            <a:endParaRPr lang="it-IT" dirty="0"/>
          </a:p>
        </p:txBody>
      </p:sp>
      <p:sp>
        <p:nvSpPr>
          <p:cNvPr id="6" name="Segnaposto numero diapositiva 5"/>
          <p:cNvSpPr>
            <a:spLocks noGrp="1"/>
          </p:cNvSpPr>
          <p:nvPr>
            <p:ph type="sldNum" sz="quarter" idx="4"/>
          </p:nvPr>
        </p:nvSpPr>
        <p:spPr>
          <a:xfrm>
            <a:off x="10210800" y="6601968"/>
            <a:ext cx="640080" cy="237744"/>
          </a:xfrm>
          <a:prstGeom prst="rect">
            <a:avLst/>
          </a:prstGeom>
        </p:spPr>
        <p:txBody>
          <a:bodyPr vert="horz" lIns="91440" tIns="45720" rIns="91440" bIns="45720" rtlCol="0" anchor="ctr"/>
          <a:lstStyle>
            <a:lvl1pPr algn="r">
              <a:defRPr sz="1100" baseline="0">
                <a:solidFill>
                  <a:schemeClr val="bg1">
                    <a:lumMod val="75000"/>
                  </a:schemeClr>
                </a:solidFill>
              </a:defRPr>
            </a:lvl1pPr>
          </a:lstStyle>
          <a:p>
            <a:pPr rtl="0"/>
            <a:fld id="{CA8D9AD5-F248-4919-864A-CFD76CC027D6}" type="slidenum">
              <a:rPr lang="it-IT" smtClean="0"/>
              <a:pPr rtl="0"/>
              <a:t>‹N›</a:t>
            </a:fld>
            <a:endParaRPr lang="it-IT" dirty="0"/>
          </a:p>
        </p:txBody>
      </p:sp>
    </p:spTree>
    <p:extLst>
      <p:ext uri="{BB962C8B-B14F-4D97-AF65-F5344CB8AC3E}">
        <p14:creationId xmlns:p14="http://schemas.microsoft.com/office/powerpoint/2010/main" xmlns="" val="2563760958"/>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hf sldNum="0" hdr="0" ftr="0" dt="0"/>
  <p:txStyles>
    <p:titleStyle>
      <a:lvl1pPr marL="0" indent="0" algn="l" defTabSz="914400" rtl="0" eaLnBrk="1" latinLnBrk="0" hangingPunct="1">
        <a:lnSpc>
          <a:spcPct val="90000"/>
        </a:lnSpc>
        <a:spcBef>
          <a:spcPct val="0"/>
        </a:spcBef>
        <a:buFont typeface="Arial" pitchFamily="34" charset="0"/>
        <a:buNone/>
        <a:defRPr sz="3400" kern="1200">
          <a:solidFill>
            <a:schemeClr val="tx1"/>
          </a:solidFill>
          <a:latin typeface="+mj-lt"/>
          <a:ea typeface="+mj-ea"/>
          <a:cs typeface="+mj-cs"/>
        </a:defRPr>
      </a:lvl1pPr>
    </p:titleStyle>
    <p:bodyStyle>
      <a:lvl1pPr marL="274320" indent="-228600" algn="l" defTabSz="914400" rtl="0" eaLnBrk="1" latinLnBrk="0" hangingPunct="1">
        <a:lnSpc>
          <a:spcPct val="90000"/>
        </a:lnSpc>
        <a:spcBef>
          <a:spcPts val="1800"/>
        </a:spcBef>
        <a:buSzPct val="80000"/>
        <a:buFont typeface="Arial"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Arial"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Arial" pitchFamily="34" charset="0"/>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7pPr>
      <a:lvl8pPr marL="251460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8pPr>
      <a:lvl9pPr marL="283464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rtlCol="0">
            <a:normAutofit/>
          </a:bodyPr>
          <a:lstStyle/>
          <a:p>
            <a:pPr rtl="0"/>
            <a:r>
              <a:rPr lang="it-IT" sz="6600" dirty="0" smtClean="0"/>
              <a:t>La Realizzazione Personale</a:t>
            </a:r>
            <a:endParaRPr lang="it-IT" sz="6600" dirty="0"/>
          </a:p>
        </p:txBody>
      </p:sp>
    </p:spTree>
    <p:extLst>
      <p:ext uri="{BB962C8B-B14F-4D97-AF65-F5344CB8AC3E}">
        <p14:creationId xmlns:p14="http://schemas.microsoft.com/office/powerpoint/2010/main" xmlns="" val="325067004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341120" y="467360"/>
            <a:ext cx="9509760" cy="678860"/>
          </a:xfrm>
        </p:spPr>
        <p:txBody>
          <a:bodyPr/>
          <a:lstStyle/>
          <a:p>
            <a:r>
              <a:rPr lang="it-IT" dirty="0" smtClean="0">
                <a:solidFill>
                  <a:schemeClr val="accent1"/>
                </a:solidFill>
              </a:rPr>
              <a:t>Cos’è?</a:t>
            </a:r>
            <a:endParaRPr lang="it-IT" dirty="0">
              <a:solidFill>
                <a:schemeClr val="accent1"/>
              </a:solidFill>
            </a:endParaRPr>
          </a:p>
        </p:txBody>
      </p:sp>
      <p:sp>
        <p:nvSpPr>
          <p:cNvPr id="3" name="Segnaposto contenuto 2"/>
          <p:cNvSpPr>
            <a:spLocks noGrp="1"/>
          </p:cNvSpPr>
          <p:nvPr>
            <p:ph idx="1"/>
          </p:nvPr>
        </p:nvSpPr>
        <p:spPr>
          <a:xfrm>
            <a:off x="1341121" y="1262130"/>
            <a:ext cx="5974079" cy="4767449"/>
          </a:xfrm>
        </p:spPr>
        <p:txBody>
          <a:bodyPr>
            <a:normAutofit/>
          </a:bodyPr>
          <a:lstStyle/>
          <a:p>
            <a:pPr marL="45720" indent="0">
              <a:buNone/>
            </a:pPr>
            <a:r>
              <a:rPr lang="it-IT" sz="2800" dirty="0" smtClean="0"/>
              <a:t>La </a:t>
            </a:r>
            <a:r>
              <a:rPr lang="it-IT" sz="2800" i="1" dirty="0" smtClean="0"/>
              <a:t>Realizzazione Personale</a:t>
            </a:r>
            <a:r>
              <a:rPr lang="it-IT" sz="2800" dirty="0" smtClean="0"/>
              <a:t> non </a:t>
            </a:r>
            <a:r>
              <a:rPr lang="it-IT" sz="2800" dirty="0"/>
              <a:t>è altro che realizzare in questo mondo ciò che </a:t>
            </a:r>
            <a:r>
              <a:rPr lang="it-IT" sz="2800" dirty="0" smtClean="0"/>
              <a:t>veramente si desidera, </a:t>
            </a:r>
            <a:r>
              <a:rPr lang="it-IT" sz="2800" dirty="0"/>
              <a:t>le </a:t>
            </a:r>
            <a:r>
              <a:rPr lang="it-IT" sz="2800" dirty="0" smtClean="0"/>
              <a:t>proprie aspirazioni</a:t>
            </a:r>
            <a:r>
              <a:rPr lang="it-IT" sz="2800" dirty="0"/>
              <a:t>.</a:t>
            </a:r>
          </a:p>
          <a:p>
            <a:pPr marL="45720" indent="0">
              <a:buNone/>
            </a:pPr>
            <a:r>
              <a:rPr lang="it-IT" sz="2800" dirty="0"/>
              <a:t>In </a:t>
            </a:r>
            <a:r>
              <a:rPr lang="it-IT" sz="2800" dirty="0" smtClean="0"/>
              <a:t>parole povere </a:t>
            </a:r>
            <a:r>
              <a:rPr lang="it-IT" sz="2800" dirty="0"/>
              <a:t>la </a:t>
            </a:r>
            <a:r>
              <a:rPr lang="it-IT" sz="2800" i="1" dirty="0"/>
              <a:t>Realizzazione Personale</a:t>
            </a:r>
            <a:r>
              <a:rPr lang="it-IT" sz="2800" dirty="0"/>
              <a:t> è </a:t>
            </a:r>
            <a:r>
              <a:rPr lang="it-IT" sz="2800" dirty="0" smtClean="0"/>
              <a:t>il grado </a:t>
            </a:r>
            <a:r>
              <a:rPr lang="it-IT" sz="2800" dirty="0"/>
              <a:t>di </a:t>
            </a:r>
            <a:r>
              <a:rPr lang="it-IT" sz="2800" dirty="0" smtClean="0"/>
              <a:t>libertà degli individui: </a:t>
            </a:r>
            <a:r>
              <a:rPr lang="it-IT" sz="2800" dirty="0"/>
              <a:t>libertà dalle limitazioni di c</a:t>
            </a:r>
            <a:r>
              <a:rPr lang="it-IT" sz="2800" dirty="0" smtClean="0"/>
              <a:t>ose</a:t>
            </a:r>
            <a:r>
              <a:rPr lang="it-IT" sz="2800" dirty="0"/>
              <a:t>, </a:t>
            </a:r>
            <a:r>
              <a:rPr lang="it-IT" sz="2800" dirty="0" smtClean="0"/>
              <a:t>persone </a:t>
            </a:r>
            <a:r>
              <a:rPr lang="it-IT" sz="2800" dirty="0"/>
              <a:t>e </a:t>
            </a:r>
            <a:r>
              <a:rPr lang="it-IT" sz="2800" dirty="0" smtClean="0"/>
              <a:t>situazioni </a:t>
            </a:r>
            <a:r>
              <a:rPr lang="it-IT" sz="2800" dirty="0"/>
              <a:t>esterne nel realizzare quello </a:t>
            </a:r>
            <a:r>
              <a:rPr lang="it-IT" sz="2800" dirty="0" smtClean="0"/>
              <a:t>che veramente si desidera.</a:t>
            </a:r>
            <a:endParaRPr lang="it-IT" sz="2800" dirty="0"/>
          </a:p>
        </p:txBody>
      </p:sp>
      <p:pic>
        <p:nvPicPr>
          <p:cNvPr id="4" name="Immagin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399342" y="1262130"/>
            <a:ext cx="4302174" cy="3116686"/>
          </a:xfrm>
          <a:prstGeom prst="ellipse">
            <a:avLst/>
          </a:prstGeom>
          <a:ln>
            <a:noFill/>
          </a:ln>
          <a:effectLst>
            <a:softEdge rad="112500"/>
          </a:effectLst>
        </p:spPr>
      </p:pic>
    </p:spTree>
    <p:extLst>
      <p:ext uri="{BB962C8B-B14F-4D97-AF65-F5344CB8AC3E}">
        <p14:creationId xmlns:p14="http://schemas.microsoft.com/office/powerpoint/2010/main" xmlns="" val="216531068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341120" y="467360"/>
            <a:ext cx="9509760" cy="704617"/>
          </a:xfrm>
        </p:spPr>
        <p:txBody>
          <a:bodyPr/>
          <a:lstStyle/>
          <a:p>
            <a:r>
              <a:rPr lang="it-IT" dirty="0" smtClean="0">
                <a:solidFill>
                  <a:schemeClr val="accent1"/>
                </a:solidFill>
              </a:rPr>
              <a:t>Come è gestita la R.P. degli individui dall’Italia?</a:t>
            </a:r>
            <a:endParaRPr lang="it-IT" dirty="0">
              <a:solidFill>
                <a:schemeClr val="accent1"/>
              </a:solidFill>
            </a:endParaRPr>
          </a:p>
        </p:txBody>
      </p:sp>
      <p:sp>
        <p:nvSpPr>
          <p:cNvPr id="3" name="Segnaposto contenuto 2"/>
          <p:cNvSpPr>
            <a:spLocks noGrp="1"/>
          </p:cNvSpPr>
          <p:nvPr>
            <p:ph idx="1"/>
          </p:nvPr>
        </p:nvSpPr>
        <p:spPr>
          <a:xfrm>
            <a:off x="1341120" y="1403798"/>
            <a:ext cx="8356672" cy="4625782"/>
          </a:xfrm>
        </p:spPr>
        <p:txBody>
          <a:bodyPr>
            <a:normAutofit/>
          </a:bodyPr>
          <a:lstStyle/>
          <a:p>
            <a:pPr marL="45720" indent="0">
              <a:buNone/>
            </a:pPr>
            <a:r>
              <a:rPr lang="it-IT" sz="2200" dirty="0" smtClean="0"/>
              <a:t>Il «Diritto alla Realizzazione Personale» non è riconosciuto dalla legislazione italiana in questi termini, ma può essere associata all’</a:t>
            </a:r>
            <a:r>
              <a:rPr lang="it-IT" sz="2200" dirty="0" smtClean="0">
                <a:hlinkClick r:id="rId2" action="ppaction://hlinksldjump"/>
              </a:rPr>
              <a:t>art. 2059 c.c. </a:t>
            </a:r>
            <a:endParaRPr lang="it-IT" sz="2200" dirty="0" smtClean="0"/>
          </a:p>
          <a:p>
            <a:pPr marL="45720" indent="0">
              <a:buNone/>
            </a:pPr>
            <a:r>
              <a:rPr lang="it-IT" sz="2200" dirty="0" smtClean="0"/>
              <a:t>Con questa sentenza del 2003 nasce </a:t>
            </a:r>
            <a:r>
              <a:rPr lang="it-IT" sz="2200" dirty="0"/>
              <a:t>la categoria del danno esistenziale che regola tutte quelle lesioni a carattere patrimoniale e/o morale, che impediscano all’individuo di esercitare il suo diritto alla felicità, intesa nella sua accezione più ampia come esplicazione di tutte quelle attività che possano condurre ad uno sviluppo psico-fisico completo. Tuttavia, tale apertura giurisprudenziale è stata recentemente rivisitata dalle sentenze gemelle dell’11 novembre 2008 con le quali la Suprema Corte ha definito il diritto ad essere felici “del tutto immaginario” e, pertanto, non meritevole di tutela </a:t>
            </a:r>
            <a:r>
              <a:rPr lang="it-IT" sz="2200" dirty="0" smtClean="0"/>
              <a:t>alcuna.</a:t>
            </a:r>
            <a:endParaRPr lang="it-IT" sz="2200" dirty="0"/>
          </a:p>
        </p:txBody>
      </p:sp>
    </p:spTree>
    <p:extLst>
      <p:ext uri="{BB962C8B-B14F-4D97-AF65-F5344CB8AC3E}">
        <p14:creationId xmlns:p14="http://schemas.microsoft.com/office/powerpoint/2010/main" xmlns="" val="218538036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241094" y="145388"/>
            <a:ext cx="9509760" cy="730375"/>
          </a:xfrm>
        </p:spPr>
        <p:txBody>
          <a:bodyPr/>
          <a:lstStyle/>
          <a:p>
            <a:r>
              <a:rPr lang="it-IT" dirty="0" smtClean="0">
                <a:solidFill>
                  <a:schemeClr val="accent1"/>
                </a:solidFill>
              </a:rPr>
              <a:t>Autostima e Realizzazione</a:t>
            </a:r>
            <a:endParaRPr lang="it-IT" dirty="0">
              <a:solidFill>
                <a:schemeClr val="accent1"/>
              </a:solidFill>
            </a:endParaRPr>
          </a:p>
        </p:txBody>
      </p:sp>
      <p:sp>
        <p:nvSpPr>
          <p:cNvPr id="3" name="Segnaposto contenuto 2"/>
          <p:cNvSpPr>
            <a:spLocks noGrp="1"/>
          </p:cNvSpPr>
          <p:nvPr>
            <p:ph idx="1"/>
          </p:nvPr>
        </p:nvSpPr>
        <p:spPr>
          <a:xfrm>
            <a:off x="1241094" y="875764"/>
            <a:ext cx="10414286" cy="5473522"/>
          </a:xfrm>
        </p:spPr>
        <p:txBody>
          <a:bodyPr>
            <a:normAutofit/>
          </a:bodyPr>
          <a:lstStyle/>
          <a:p>
            <a:pPr marL="45720" indent="0">
              <a:buNone/>
            </a:pPr>
            <a:r>
              <a:rPr lang="it-IT" dirty="0"/>
              <a:t>L’autostima consiste nell’</a:t>
            </a:r>
            <a:r>
              <a:rPr lang="it-IT" b="1" dirty="0"/>
              <a:t>atteggiamento che la persona ha verso se stesso</a:t>
            </a:r>
            <a:r>
              <a:rPr lang="it-IT" dirty="0"/>
              <a:t>, frutto di una valutazione tra l’immagine che ha di sé e l’immagine di ciò che si vorrebbe essere (</a:t>
            </a:r>
            <a:r>
              <a:rPr lang="it-IT" dirty="0" err="1"/>
              <a:t>A.W.Pope</a:t>
            </a:r>
            <a:r>
              <a:rPr lang="it-IT" dirty="0"/>
              <a:t>, 1992).</a:t>
            </a:r>
          </a:p>
          <a:p>
            <a:pPr marL="45720" indent="0">
              <a:buNone/>
            </a:pPr>
            <a:r>
              <a:rPr lang="it-IT" dirty="0"/>
              <a:t>Maggiore è la </a:t>
            </a:r>
            <a:r>
              <a:rPr lang="it-IT" b="1" dirty="0"/>
              <a:t>distanza tra quello che pensiamo di essere e quello che vorremmo essere</a:t>
            </a:r>
            <a:r>
              <a:rPr lang="it-IT" dirty="0"/>
              <a:t>, maggiore sarà l’insoddisfazione e il disagio che sperimentiamo.</a:t>
            </a:r>
          </a:p>
          <a:p>
            <a:pPr marL="45720" indent="0">
              <a:buNone/>
            </a:pPr>
            <a:r>
              <a:rPr lang="it-IT" dirty="0"/>
              <a:t>Si tratta di una valutazione che </a:t>
            </a:r>
            <a:r>
              <a:rPr lang="it-IT" b="1" dirty="0"/>
              <a:t>ha poco a che fare con l’obiettività</a:t>
            </a:r>
            <a:r>
              <a:rPr lang="it-IT" dirty="0"/>
              <a:t>: ecco perché capita spesso che persone con scarse abilità ostentino una sicurezza inattaccabile, mentre persone stimate da tutti diffidino di se stesse e delle proprie qualità.</a:t>
            </a:r>
          </a:p>
          <a:p>
            <a:pPr marL="45720" indent="0">
              <a:buNone/>
            </a:pPr>
            <a:r>
              <a:rPr lang="it-IT" dirty="0"/>
              <a:t>L’autostima funziona dunque come una </a:t>
            </a:r>
            <a:r>
              <a:rPr lang="it-IT" b="1" dirty="0"/>
              <a:t>lente deformante con cui la persona guarda se stessa e le proprie risorse personali</a:t>
            </a:r>
            <a:r>
              <a:rPr lang="it-IT" dirty="0"/>
              <a:t>, che verranno rimpicciolite o ingigantite.</a:t>
            </a:r>
          </a:p>
          <a:p>
            <a:pPr marL="45720" indent="0">
              <a:buNone/>
            </a:pPr>
            <a:r>
              <a:rPr lang="it-IT" dirty="0"/>
              <a:t>Ne segue una visione soggettiva che induce ad azioni e comportamenti corrispondenti: una </a:t>
            </a:r>
            <a:r>
              <a:rPr lang="it-IT" b="1" dirty="0"/>
              <a:t>scarsa fiducia nelle mie capacità mi porterà a evitare situazioni in cui queste sono richieste</a:t>
            </a:r>
            <a:r>
              <a:rPr lang="it-IT" dirty="0"/>
              <a:t>, per il timore di sbagliare o di fare brutta figura; </a:t>
            </a:r>
            <a:r>
              <a:rPr lang="it-IT" b="1" dirty="0"/>
              <a:t>un’autostima elevata indurrà invece a sperimentare situazioni anche al di sopra delle reali capacità della persona</a:t>
            </a:r>
            <a:r>
              <a:rPr lang="it-IT" dirty="0"/>
              <a:t>, con il rischio di una caduta a picco della stima personale o, nel migliore dei casi, un’attribuzione di responsabilità alle circostanze esterne per spiegare i propri fallimenti</a:t>
            </a:r>
            <a:r>
              <a:rPr lang="it-IT" dirty="0" smtClean="0"/>
              <a:t>.</a:t>
            </a:r>
            <a:endParaRPr lang="it-IT" dirty="0"/>
          </a:p>
        </p:txBody>
      </p:sp>
    </p:spTree>
    <p:extLst>
      <p:ext uri="{BB962C8B-B14F-4D97-AF65-F5344CB8AC3E}">
        <p14:creationId xmlns:p14="http://schemas.microsoft.com/office/powerpoint/2010/main" xmlns="" val="88479844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341120" y="467360"/>
            <a:ext cx="9509760" cy="704617"/>
          </a:xfrm>
        </p:spPr>
        <p:txBody>
          <a:bodyPr/>
          <a:lstStyle/>
          <a:p>
            <a:r>
              <a:rPr lang="it-IT" dirty="0" smtClean="0">
                <a:solidFill>
                  <a:schemeClr val="accent1"/>
                </a:solidFill>
              </a:rPr>
              <a:t>Sindrome del Burnout</a:t>
            </a:r>
            <a:endParaRPr lang="it-IT" dirty="0">
              <a:solidFill>
                <a:schemeClr val="accent1"/>
              </a:solidFill>
            </a:endParaRPr>
          </a:p>
        </p:txBody>
      </p:sp>
      <p:sp>
        <p:nvSpPr>
          <p:cNvPr id="3" name="Segnaposto contenuto 2"/>
          <p:cNvSpPr>
            <a:spLocks noGrp="1"/>
          </p:cNvSpPr>
          <p:nvPr>
            <p:ph idx="1"/>
          </p:nvPr>
        </p:nvSpPr>
        <p:spPr>
          <a:xfrm>
            <a:off x="1341120" y="1481070"/>
            <a:ext cx="9509760" cy="4548509"/>
          </a:xfrm>
        </p:spPr>
        <p:txBody>
          <a:bodyPr>
            <a:normAutofit/>
          </a:bodyPr>
          <a:lstStyle/>
          <a:p>
            <a:pPr marL="45720" indent="0">
              <a:buNone/>
            </a:pPr>
            <a:r>
              <a:rPr lang="it-IT" sz="2400" dirty="0"/>
              <a:t>La “sindrome del burnout” è una tipologia specifica di disagio psicofisico connesso al lavoro che interessa, in varia misura, diversi operatori e professionisti che sono impegnati quotidianamente e ripetutamente </a:t>
            </a:r>
            <a:r>
              <a:rPr lang="it-IT" sz="2400" dirty="0" smtClean="0"/>
              <a:t>in </a:t>
            </a:r>
            <a:r>
              <a:rPr lang="it-IT" sz="2400" i="1" dirty="0"/>
              <a:t>attività che implicano le relazioni interpersonali</a:t>
            </a:r>
            <a:r>
              <a:rPr lang="it-IT" sz="2400" dirty="0"/>
              <a:t>. </a:t>
            </a:r>
            <a:endParaRPr lang="it-IT" sz="2400" dirty="0" smtClean="0"/>
          </a:p>
          <a:p>
            <a:pPr marL="45720" indent="0">
              <a:buNone/>
            </a:pPr>
            <a:r>
              <a:rPr lang="it-IT" sz="2400" dirty="0"/>
              <a:t>Il </a:t>
            </a:r>
            <a:r>
              <a:rPr lang="it-IT" sz="2400" i="1" dirty="0"/>
              <a:t>burnout</a:t>
            </a:r>
            <a:r>
              <a:rPr lang="it-IT" sz="2400" dirty="0"/>
              <a:t> comporta esaurimento emotivo, depersonalizzazione, un atteggiamento spesso improntato al cinismo e un sentimento di </a:t>
            </a:r>
            <a:r>
              <a:rPr lang="it-IT" sz="2400" b="1" dirty="0"/>
              <a:t>ridotta realizzazione personale</a:t>
            </a:r>
            <a:r>
              <a:rPr lang="it-IT" sz="2400" dirty="0"/>
              <a:t>.</a:t>
            </a:r>
          </a:p>
        </p:txBody>
      </p:sp>
    </p:spTree>
    <p:extLst>
      <p:ext uri="{BB962C8B-B14F-4D97-AF65-F5344CB8AC3E}">
        <p14:creationId xmlns:p14="http://schemas.microsoft.com/office/powerpoint/2010/main" xmlns="" val="340718949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pic>
        <p:nvPicPr>
          <p:cNvPr id="4" name="Segnaposto contenuto 3"/>
          <p:cNvPicPr>
            <a:picLocks noGrp="1" noChangeAspect="1"/>
          </p:cNvPicPr>
          <p:nvPr>
            <p:ph idx="1"/>
          </p:nvPr>
        </p:nvPicPr>
        <p:blipFill rotWithShape="1">
          <a:blip r:embed="rId2" cstate="print">
            <a:extLst>
              <a:ext uri="{28A0092B-C50C-407E-A947-70E740481C1C}">
                <a14:useLocalDpi xmlns:a14="http://schemas.microsoft.com/office/drawing/2010/main" xmlns="" val="0"/>
              </a:ext>
            </a:extLst>
          </a:blip>
          <a:srcRect b="6561"/>
          <a:stretch/>
        </p:blipFill>
        <p:spPr>
          <a:xfrm>
            <a:off x="0" y="-1"/>
            <a:ext cx="12192000" cy="6542469"/>
          </a:xfrm>
        </p:spPr>
      </p:pic>
    </p:spTree>
    <p:extLst>
      <p:ext uri="{BB962C8B-B14F-4D97-AF65-F5344CB8AC3E}">
        <p14:creationId xmlns:p14="http://schemas.microsoft.com/office/powerpoint/2010/main" xmlns="" val="117999450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341119" y="180304"/>
            <a:ext cx="8717281" cy="1661375"/>
          </a:xfrm>
        </p:spPr>
        <p:txBody>
          <a:bodyPr>
            <a:normAutofit/>
          </a:bodyPr>
          <a:lstStyle/>
          <a:p>
            <a:r>
              <a:rPr lang="it-IT" dirty="0" smtClean="0">
                <a:solidFill>
                  <a:schemeClr val="accent1"/>
                </a:solidFill>
              </a:rPr>
              <a:t>Articolo 2059 del Codice Civile:</a:t>
            </a:r>
            <a:br>
              <a:rPr lang="it-IT" dirty="0" smtClean="0">
                <a:solidFill>
                  <a:schemeClr val="accent1"/>
                </a:solidFill>
              </a:rPr>
            </a:br>
            <a:r>
              <a:rPr lang="it-IT" dirty="0">
                <a:solidFill>
                  <a:schemeClr val="accent1"/>
                </a:solidFill>
              </a:rPr>
              <a:t>Il danno </a:t>
            </a:r>
            <a:r>
              <a:rPr lang="it-IT" i="1" dirty="0">
                <a:solidFill>
                  <a:schemeClr val="accent1"/>
                </a:solidFill>
              </a:rPr>
              <a:t>non patrimoniale </a:t>
            </a:r>
            <a:r>
              <a:rPr lang="it-IT" dirty="0" smtClean="0">
                <a:solidFill>
                  <a:schemeClr val="accent1"/>
                </a:solidFill>
              </a:rPr>
              <a:t>deve </a:t>
            </a:r>
            <a:r>
              <a:rPr lang="it-IT" dirty="0">
                <a:solidFill>
                  <a:schemeClr val="accent1"/>
                </a:solidFill>
              </a:rPr>
              <a:t>essere </a:t>
            </a:r>
            <a:r>
              <a:rPr lang="it-IT" dirty="0" smtClean="0">
                <a:solidFill>
                  <a:schemeClr val="accent1"/>
                </a:solidFill>
              </a:rPr>
              <a:t>risarcito </a:t>
            </a:r>
            <a:r>
              <a:rPr lang="it-IT" dirty="0">
                <a:solidFill>
                  <a:schemeClr val="accent1"/>
                </a:solidFill>
              </a:rPr>
              <a:t>solo nei casi determinati dalla legge.</a:t>
            </a:r>
          </a:p>
        </p:txBody>
      </p:sp>
      <p:sp>
        <p:nvSpPr>
          <p:cNvPr id="3" name="Segnaposto contenuto 2"/>
          <p:cNvSpPr>
            <a:spLocks noGrp="1"/>
          </p:cNvSpPr>
          <p:nvPr>
            <p:ph idx="1"/>
          </p:nvPr>
        </p:nvSpPr>
        <p:spPr>
          <a:xfrm>
            <a:off x="1341120" y="2176530"/>
            <a:ext cx="9509760" cy="3853049"/>
          </a:xfrm>
        </p:spPr>
        <p:txBody>
          <a:bodyPr>
            <a:normAutofit/>
          </a:bodyPr>
          <a:lstStyle/>
          <a:p>
            <a:pPr marL="45720" indent="0">
              <a:buNone/>
            </a:pPr>
            <a:r>
              <a:rPr lang="it-IT" sz="2200" dirty="0"/>
              <a:t>Il danno non patrimoniale identifica i pregiudizi che derivano da lesione dei diritti della persona e non hanno rilievo economico. Giurisprudenza e dottrina hanno compiuto un lungo percorso evolutivo che ha condotto, oggi, ad elaborare le seguenti categorie di danno non patrimoniale: danno morale, quale turbamento transeunte dello stato d'animo; danno biologico, cioè la lesione psico-fisica della persona, suscettibile di accertamento medico-legale, che incide sul suo quotidiano e sulle sue relazioni ma che prescinde dalla sua capacità reddituale; danno esistenziale, che, ledendo altri diritti costituzionalmente tutelati, compromette la possibilità di svolgere le attività che realizzano la persona umana.</a:t>
            </a:r>
          </a:p>
        </p:txBody>
      </p:sp>
      <p:sp>
        <p:nvSpPr>
          <p:cNvPr id="4" name="Inizio 3">
            <a:hlinkClick r:id="rId2" action="ppaction://hlinksldjump" highlightClick="1"/>
          </p:cNvPr>
          <p:cNvSpPr/>
          <p:nvPr/>
        </p:nvSpPr>
        <p:spPr>
          <a:xfrm>
            <a:off x="1" y="6364430"/>
            <a:ext cx="12192000" cy="493570"/>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xmlns="" val="24178589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theme/theme1.xml><?xml version="1.0" encoding="utf-8"?>
<a:theme xmlns:a="http://schemas.openxmlformats.org/drawingml/2006/main" name="Schema con bande verde acqua 16:9">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_13246545_TF02895254.potx" id="{B7635DBC-892F-43FB-938D-2E6177B69C8E}" vid="{948BCB82-9328-468A-86C0-EF5758FE2F37}"/>
    </a:ext>
  </a:extLst>
</a:theme>
</file>

<file path=ppt/theme/theme2.xml><?xml version="1.0" encoding="utf-8"?>
<a:theme xmlns:a="http://schemas.openxmlformats.org/drawingml/2006/main" name="Tema di Office">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Tema di Office">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Props1.xml><?xml version="1.0" encoding="utf-8"?>
<ds:datastoreItem xmlns:ds="http://schemas.openxmlformats.org/officeDocument/2006/customXml" ds:itemID="{ED65A2C9-CB67-4F36-A412-EEC1AD297F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AC2023F-644C-4F7E-8E8C-CDBE4A63C7D1}">
  <ds:schemaRefs>
    <ds:schemaRef ds:uri="http://schemas.microsoft.com/sharepoint/v3/contenttype/forms"/>
  </ds:schemaRefs>
</ds:datastoreItem>
</file>

<file path=customXml/itemProps3.xml><?xml version="1.0" encoding="utf-8"?>
<ds:datastoreItem xmlns:ds="http://schemas.openxmlformats.org/officeDocument/2006/customXml" ds:itemID="{40B0D886-CB8D-4564-A797-C05BC7D513A8}">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40262f94-9f35-4ac3-9a90-690165a166b7"/>
    <ds:schemaRef ds:uri="a4f35948-e619-41b3-aa29-22878b09cfd2"/>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Presentazione con bande verde acqua (widescreen) </Template>
  <TotalTime>190</TotalTime>
  <Words>594</Words>
  <Application>Microsoft Office PowerPoint</Application>
  <PresentationFormat>Personalizzato</PresentationFormat>
  <Paragraphs>19</Paragraphs>
  <Slides>7</Slides>
  <Notes>1</Notes>
  <HiddenSlides>0</HiddenSlides>
  <MMClips>0</MMClips>
  <ScaleCrop>false</ScaleCrop>
  <HeadingPairs>
    <vt:vector size="4" baseType="variant">
      <vt:variant>
        <vt:lpstr>Tema</vt:lpstr>
      </vt:variant>
      <vt:variant>
        <vt:i4>1</vt:i4>
      </vt:variant>
      <vt:variant>
        <vt:lpstr>Titoli diapositive</vt:lpstr>
      </vt:variant>
      <vt:variant>
        <vt:i4>7</vt:i4>
      </vt:variant>
    </vt:vector>
  </HeadingPairs>
  <TitlesOfParts>
    <vt:vector size="8" baseType="lpstr">
      <vt:lpstr>Schema con bande verde acqua 16:9</vt:lpstr>
      <vt:lpstr>La Realizzazione Personale</vt:lpstr>
      <vt:lpstr>Cos’è?</vt:lpstr>
      <vt:lpstr>Come è gestita la R.P. degli individui dall’Italia?</vt:lpstr>
      <vt:lpstr>Autostima e Realizzazione</vt:lpstr>
      <vt:lpstr>Sindrome del Burnout</vt:lpstr>
      <vt:lpstr>Diapositiva 6</vt:lpstr>
      <vt:lpstr>Articolo 2059 del Codice Civile: Il danno non patrimoniale deve essere risarcito solo nei casi determinati dalla legge.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Realizzazione Personale</dc:title>
  <dc:creator>Utente Windows</dc:creator>
  <cp:lastModifiedBy>DOCENTE</cp:lastModifiedBy>
  <cp:revision>11</cp:revision>
  <dcterms:created xsi:type="dcterms:W3CDTF">2018-03-15T15:46:12Z</dcterms:created>
  <dcterms:modified xsi:type="dcterms:W3CDTF">2018-05-16T10:39:50Z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